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9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2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78A2C-FE0C-438F-AB78-302BEBFE4B75}" type="datetimeFigureOut">
              <a:rPr lang="de-DE" smtClean="0"/>
              <a:t>06.06.18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1E640-6517-4E88-9047-AB60F6BC4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537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1977-933F-46C6-AB83-B0DBE2BE647F}" type="datetime1">
              <a:rPr lang="de-DE" smtClean="0"/>
              <a:t>06.06.18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80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CA84-FC65-4C99-BAA5-4485946F66AD}" type="datetime1">
              <a:rPr lang="de-DE" smtClean="0"/>
              <a:t>06.06.18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8321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B7CF-D76A-42D3-B1A9-C5607877C806}" type="datetime1">
              <a:rPr lang="de-DE" smtClean="0"/>
              <a:t>06.06.18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945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Gill Sans Light" panose="020B0302020104020203" pitchFamily="34" charset="-79"/>
                <a:cs typeface="Gill Sans Light" panose="020B0302020104020203" pitchFamily="34" charset="-79"/>
              </a:defRPr>
            </a:lvl1pPr>
          </a:lstStyle>
          <a:p>
            <a:fld id="{0493547A-9808-4FA5-99C8-DEA7615F1831}" type="datetime1">
              <a:rPr lang="de-DE" smtClean="0"/>
              <a:pPr/>
              <a:t>06.06.18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7528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05B8D-0E68-4400-BB35-3727D158B9CE}" type="datetime1">
              <a:rPr lang="de-DE" smtClean="0"/>
              <a:t>06.06.18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975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3469B-5C02-4558-BD92-7C438089DCFF}" type="datetime1">
              <a:rPr lang="de-DE" smtClean="0"/>
              <a:t>06.06.18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3973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BCDD7-2D2A-4814-8F9B-1CF9A50EB69D}" type="datetime1">
              <a:rPr lang="de-DE" smtClean="0"/>
              <a:t>06.06.18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162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303-604D-4C2C-8A42-0778AD510AB2}" type="datetime1">
              <a:rPr lang="de-DE" smtClean="0"/>
              <a:t>06.06.18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60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425D9-E549-4B78-898E-CCBDF83C4FD9}" type="datetime1">
              <a:rPr lang="de-DE" smtClean="0"/>
              <a:t>06.06.18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875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F5A5729-B8A3-4B49-A249-A056F6BA6A8B}" type="datetime1">
              <a:rPr lang="de-DE" smtClean="0"/>
              <a:t>06.06.18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1243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23118-3824-429C-A555-1C24E3979959}" type="datetime1">
              <a:rPr lang="de-DE" smtClean="0"/>
              <a:t>06.06.18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2398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5D1CED8-D97D-4260-AD08-8E77E4F851D7}" type="datetime1">
              <a:rPr lang="de-DE" smtClean="0"/>
              <a:t>06.06.18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455A4E8-4AD4-4216-B669-D83DE5162B56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871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63E326-4208-4BDC-913F-6806D53BDB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Gill Sans light"/>
              </a:rPr>
              <a:t>IRD – CAS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3237880-43B2-409A-9E9A-E89E921044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de-DE" dirty="0">
                <a:latin typeface="Gill Sans light"/>
              </a:rPr>
              <a:t>Franz </a:t>
            </a:r>
            <a:r>
              <a:rPr lang="de-DE" dirty="0" err="1">
                <a:latin typeface="Gill Sans light"/>
              </a:rPr>
              <a:t>Tscharf</a:t>
            </a:r>
            <a:r>
              <a:rPr lang="de-DE" dirty="0">
                <a:latin typeface="Gill Sans light"/>
              </a:rPr>
              <a:t> </a:t>
            </a:r>
          </a:p>
          <a:p>
            <a:r>
              <a:rPr lang="de-DE" dirty="0">
                <a:latin typeface="Gill Sans light"/>
              </a:rPr>
              <a:t>Philip </a:t>
            </a:r>
            <a:r>
              <a:rPr lang="de-DE" dirty="0" err="1">
                <a:latin typeface="Gill Sans light"/>
              </a:rPr>
              <a:t>Grodberg</a:t>
            </a:r>
            <a:r>
              <a:rPr lang="de-DE" dirty="0">
                <a:latin typeface="Gill Sans light"/>
              </a:rPr>
              <a:t> </a:t>
            </a:r>
          </a:p>
          <a:p>
            <a:r>
              <a:rPr lang="de-DE" dirty="0">
                <a:latin typeface="Gill Sans light"/>
              </a:rPr>
              <a:t>Tobias Schubert </a:t>
            </a:r>
          </a:p>
          <a:p>
            <a:r>
              <a:rPr lang="de-DE" dirty="0">
                <a:latin typeface="Gill Sans light"/>
              </a:rPr>
              <a:t>Friedrich Baltzer </a:t>
            </a:r>
          </a:p>
          <a:p>
            <a:endParaRPr lang="de-DE" dirty="0"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169391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DDA55F-2C58-41ED-B735-3A9F100C5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ill Sans light"/>
              </a:rPr>
              <a:t>CAS – </a:t>
            </a:r>
            <a:r>
              <a:rPr lang="en-GB" dirty="0">
                <a:latin typeface="Gill Sans light"/>
              </a:rPr>
              <a:t>Collision</a:t>
            </a:r>
            <a:r>
              <a:rPr lang="de-DE" dirty="0">
                <a:latin typeface="Gill Sans light"/>
              </a:rPr>
              <a:t> Awareness System 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6FE1BD0-639E-44F1-815C-64ACE46D23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Problemstellung  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36249A6-0007-4B2C-8D1A-9F1A932F54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Quadcopter</a:t>
            </a:r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wird durch Räumlichkeiten gesteuert </a:t>
            </a: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Trotz Scanner nicht jedes Hindernis für den Piloten sichtbar </a:t>
            </a: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-&gt; Bestehendes Risiko einer Kollision 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FCF973D4-F689-4B64-AA28-17A7F6D4CF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Ansatz 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8CB84DAC-6900-4794-913D-940AF7FA8A6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Entwurf eines Kolisionsverhütungssystems Ultraschallsensoren auf Arduniobasis </a:t>
            </a:r>
          </a:p>
          <a:p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13" name="Datumsplatzhalter 12">
            <a:extLst>
              <a:ext uri="{FF2B5EF4-FFF2-40B4-BE49-F238E27FC236}">
                <a16:creationId xmlns:a16="http://schemas.microsoft.com/office/drawing/2014/main" id="{56BF5400-F820-4F29-95C7-D7CD6E9131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/>
          <a:lstStyle/>
          <a:p>
            <a:fld id="{249695FE-C4D1-4C5E-9744-B1315AAD1BE9}" type="datetime1">
              <a:rPr lang="de-DE" sz="1050" smtClean="0">
                <a:latin typeface="Gill Sans Light" panose="020B0302020104020203" pitchFamily="34" charset="-79"/>
                <a:cs typeface="Gill Sans Light" panose="020B0302020104020203" pitchFamily="34" charset="-79"/>
              </a:rPr>
              <a:t>06.06.18</a:t>
            </a:fld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14" name="Fußzeilenplatzhalter 13">
            <a:extLst>
              <a:ext uri="{FF2B5EF4-FFF2-40B4-BE49-F238E27FC236}">
                <a16:creationId xmlns:a16="http://schemas.microsoft.com/office/drawing/2014/main" id="{91025E4F-9455-4BFB-8ED7-E0FB050D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Indoor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rescue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drone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–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collision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awarness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system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8622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9573B9-7BB8-4809-A05B-BC7F4A129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Anbau 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233E80F-3879-400D-9ADE-D575DD484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822804" cy="4023360"/>
          </a:xfrm>
        </p:spPr>
        <p:txBody>
          <a:bodyPr/>
          <a:lstStyle/>
          <a:p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Einsatz von 1 x Arduino Nano </a:t>
            </a:r>
          </a:p>
          <a:p>
            <a:pPr marL="201168" lvl="1" indent="0">
              <a:buNone/>
            </a:pPr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	+ 6 x HC – SR04 Ultraschallsensoren </a:t>
            </a:r>
          </a:p>
          <a:p>
            <a:pPr marL="201168" lvl="1" indent="0">
              <a:buNone/>
            </a:pPr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201168" lvl="1" indent="0">
              <a:buNone/>
            </a:pPr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1ED3DD2-8D42-45A8-A033-B2C4D171C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344853"/>
            <a:ext cx="2976880" cy="2632615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DE6E0203-F173-4590-BF3B-BB3A38CE8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93356"/>
            <a:ext cx="5628640" cy="3128115"/>
          </a:xfrm>
          <a:prstGeom prst="rect">
            <a:avLst/>
          </a:prstGeom>
        </p:spPr>
      </p:pic>
      <p:sp>
        <p:nvSpPr>
          <p:cNvPr id="10" name="Datumsplatzhalter 12">
            <a:extLst>
              <a:ext uri="{FF2B5EF4-FFF2-40B4-BE49-F238E27FC236}">
                <a16:creationId xmlns:a16="http://schemas.microsoft.com/office/drawing/2014/main" id="{53B5B781-D0DE-A047-B1B8-CCD38847E2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/>
          <a:lstStyle/>
          <a:p>
            <a:fld id="{249695FE-C4D1-4C5E-9744-B1315AAD1BE9}" type="datetime1">
              <a:rPr lang="de-DE" sz="1050" smtClean="0">
                <a:latin typeface="Gill Sans Light" panose="020B0302020104020203" pitchFamily="34" charset="-79"/>
                <a:cs typeface="Gill Sans Light" panose="020B0302020104020203" pitchFamily="34" charset="-79"/>
              </a:rPr>
              <a:t>06.06.18</a:t>
            </a:fld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11" name="Fußzeilenplatzhalter 13">
            <a:extLst>
              <a:ext uri="{FF2B5EF4-FFF2-40B4-BE49-F238E27FC236}">
                <a16:creationId xmlns:a16="http://schemas.microsoft.com/office/drawing/2014/main" id="{7D295A6D-339F-704B-B6A6-0C385F1FB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Indoor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rescue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drone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–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collision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awarness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system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8641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0EC11-821B-4FA3-9BD5-4C93400B9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Aufbau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F79E69E-0644-44C2-9EA5-B718E5F47B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1930400"/>
            <a:ext cx="4379007" cy="405384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B466C10-75B0-4C7B-9970-089939837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927853" y="2437130"/>
            <a:ext cx="4053840" cy="3040381"/>
          </a:xfrm>
          <a:prstGeom prst="rect">
            <a:avLst/>
          </a:prstGeom>
        </p:spPr>
      </p:pic>
      <p:sp>
        <p:nvSpPr>
          <p:cNvPr id="8" name="Datumsplatzhalter 12">
            <a:extLst>
              <a:ext uri="{FF2B5EF4-FFF2-40B4-BE49-F238E27FC236}">
                <a16:creationId xmlns:a16="http://schemas.microsoft.com/office/drawing/2014/main" id="{FB9C9373-3B94-6A43-8561-FD0A23DF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/>
          <a:lstStyle/>
          <a:p>
            <a:fld id="{249695FE-C4D1-4C5E-9744-B1315AAD1BE9}" type="datetime1">
              <a:rPr lang="de-DE" sz="1050" smtClean="0">
                <a:latin typeface="Gill Sans Light" panose="020B0302020104020203" pitchFamily="34" charset="-79"/>
                <a:cs typeface="Gill Sans Light" panose="020B0302020104020203" pitchFamily="34" charset="-79"/>
              </a:rPr>
              <a:t>06.06.18</a:t>
            </a:fld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10" name="Fußzeilenplatzhalter 13">
            <a:extLst>
              <a:ext uri="{FF2B5EF4-FFF2-40B4-BE49-F238E27FC236}">
                <a16:creationId xmlns:a16="http://schemas.microsoft.com/office/drawing/2014/main" id="{4AF49ACD-3267-0D4B-A098-DEC10108E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Indoor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rescue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drone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–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collision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awarness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system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1708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440BC-71A6-43E1-8B0E-DBB91E7BD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Problemstellung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14C397-789D-4860-B4FC-63A935386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Abschätzung der benötigten Pins:  </a:t>
            </a: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Echo &amp; Trigger pro Sensor (6) : 12 </a:t>
            </a: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Stromversorgung der Sensoren : 2 </a:t>
            </a: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Kommunikation mit </a:t>
            </a:r>
            <a:r>
              <a:rPr lang="de-DE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Pixhawk</a:t>
            </a:r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: 4 </a:t>
            </a:r>
          </a:p>
          <a:p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-&gt; 18 benötigte Pins </a:t>
            </a:r>
          </a:p>
          <a:p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-&gt; Zwei Arduino benötigt </a:t>
            </a: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24C1A660-A118-4B7D-9B2F-A2874EE36F72}"/>
              </a:ext>
            </a:extLst>
          </p:cNvPr>
          <p:cNvCxnSpPr>
            <a:cxnSpLocks/>
            <a:stCxn id="3" idx="1"/>
          </p:cNvCxnSpPr>
          <p:nvPr/>
        </p:nvCxnSpPr>
        <p:spPr>
          <a:xfrm>
            <a:off x="1097280" y="3857414"/>
            <a:ext cx="39177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Datumsplatzhalter 12">
            <a:extLst>
              <a:ext uri="{FF2B5EF4-FFF2-40B4-BE49-F238E27FC236}">
                <a16:creationId xmlns:a16="http://schemas.microsoft.com/office/drawing/2014/main" id="{F7F0BBC9-87DB-954D-99D6-38E2689EF6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/>
          <a:lstStyle/>
          <a:p>
            <a:fld id="{249695FE-C4D1-4C5E-9744-B1315AAD1BE9}" type="datetime1">
              <a:rPr lang="de-DE" sz="1050" smtClean="0">
                <a:latin typeface="Gill Sans Light" panose="020B0302020104020203" pitchFamily="34" charset="-79"/>
                <a:cs typeface="Gill Sans Light" panose="020B0302020104020203" pitchFamily="34" charset="-79"/>
              </a:rPr>
              <a:t>06.06.18</a:t>
            </a:fld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9" name="Fußzeilenplatzhalter 13">
            <a:extLst>
              <a:ext uri="{FF2B5EF4-FFF2-40B4-BE49-F238E27FC236}">
                <a16:creationId xmlns:a16="http://schemas.microsoft.com/office/drawing/2014/main" id="{389F9141-3D65-D64D-8169-DB1517C86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Indoor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rescue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drone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–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collision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awarness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system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1292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5D0939-495A-46A4-91DF-0C06E4F9F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Lösungsansatz: </a:t>
            </a:r>
            <a:r>
              <a:rPr lang="de-DE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NewPing</a:t>
            </a:r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Library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CB9AB0-BF09-4207-891A-3BEEB37ED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Reduzieren der Trigger- und </a:t>
            </a:r>
            <a:r>
              <a:rPr lang="de-DE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Echopins</a:t>
            </a:r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auf 1 Pin pro Sensor </a:t>
            </a: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-&gt; 12 benötigte Pins </a:t>
            </a:r>
          </a:p>
          <a:p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-&gt; Umsetzung mit einem Arduino Nano möglich </a:t>
            </a:r>
          </a:p>
        </p:txBody>
      </p:sp>
      <p:sp>
        <p:nvSpPr>
          <p:cNvPr id="6" name="Datumsplatzhalter 12">
            <a:extLst>
              <a:ext uri="{FF2B5EF4-FFF2-40B4-BE49-F238E27FC236}">
                <a16:creationId xmlns:a16="http://schemas.microsoft.com/office/drawing/2014/main" id="{1B926816-444B-734E-8081-8F909AD12E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/>
          <a:lstStyle/>
          <a:p>
            <a:fld id="{249695FE-C4D1-4C5E-9744-B1315AAD1BE9}" type="datetime1">
              <a:rPr lang="de-DE" sz="1050" smtClean="0">
                <a:latin typeface="Gill Sans Light" panose="020B0302020104020203" pitchFamily="34" charset="-79"/>
                <a:cs typeface="Gill Sans Light" panose="020B0302020104020203" pitchFamily="34" charset="-79"/>
              </a:rPr>
              <a:t>06.06.18</a:t>
            </a:fld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7" name="Fußzeilenplatzhalter 13">
            <a:extLst>
              <a:ext uri="{FF2B5EF4-FFF2-40B4-BE49-F238E27FC236}">
                <a16:creationId xmlns:a16="http://schemas.microsoft.com/office/drawing/2014/main" id="{D872687A-AC2C-DE46-8C3B-6919A0143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Indoor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rescue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drone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–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collision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awarness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system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4560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B5C311-CB54-4F09-B849-C15FEBA77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Kommunikation mit </a:t>
            </a:r>
            <a:r>
              <a:rPr lang="de-DE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Pixhawk</a:t>
            </a:r>
            <a:r>
              <a:rPr lang="de-DE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E0057BA-9430-4987-9CD4-2C260323DD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072774"/>
            <a:ext cx="9176301" cy="3798138"/>
          </a:xfrm>
          <a:prstGeom prst="rect">
            <a:avLst/>
          </a:prstGeom>
        </p:spPr>
      </p:pic>
      <p:sp>
        <p:nvSpPr>
          <p:cNvPr id="6" name="Datumsplatzhalter 12">
            <a:extLst>
              <a:ext uri="{FF2B5EF4-FFF2-40B4-BE49-F238E27FC236}">
                <a16:creationId xmlns:a16="http://schemas.microsoft.com/office/drawing/2014/main" id="{EF7780D6-8EF4-EA44-B8E9-724DB2FA2C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/>
          <a:lstStyle/>
          <a:p>
            <a:fld id="{249695FE-C4D1-4C5E-9744-B1315AAD1BE9}" type="datetime1">
              <a:rPr lang="de-DE" sz="1050" smtClean="0">
                <a:latin typeface="Gill Sans Light" panose="020B0302020104020203" pitchFamily="34" charset="-79"/>
                <a:cs typeface="Gill Sans Light" panose="020B0302020104020203" pitchFamily="34" charset="-79"/>
              </a:rPr>
              <a:t>06.06.18</a:t>
            </a:fld>
            <a:endParaRPr lang="de-DE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8" name="Fußzeilenplatzhalter 13">
            <a:extLst>
              <a:ext uri="{FF2B5EF4-FFF2-40B4-BE49-F238E27FC236}">
                <a16:creationId xmlns:a16="http://schemas.microsoft.com/office/drawing/2014/main" id="{C146652B-9F02-D94D-8D59-EC4183F87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Indoor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rescue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drone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–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collision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awarness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  <a:r>
              <a:rPr lang="de-DE" sz="105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system</a:t>
            </a:r>
            <a:r>
              <a:rPr lang="de-DE" sz="105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0405767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161</Words>
  <Application>Microsoft Macintosh PowerPoint</Application>
  <PresentationFormat>Breitbild</PresentationFormat>
  <Paragraphs>44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Gill Sans Light</vt:lpstr>
      <vt:lpstr>Gill Sans Light</vt:lpstr>
      <vt:lpstr>Rückblick</vt:lpstr>
      <vt:lpstr>IRD – CAS </vt:lpstr>
      <vt:lpstr>CAS – Collision Awareness System </vt:lpstr>
      <vt:lpstr>Anbau </vt:lpstr>
      <vt:lpstr>Aufbau </vt:lpstr>
      <vt:lpstr>Problemstellung </vt:lpstr>
      <vt:lpstr>Lösungsansatz: NewPing Library </vt:lpstr>
      <vt:lpstr>Kommunikation mit Pixhawk 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IRD – CAS</dc:title>
  <dc:creator>Friedrich Baltzer</dc:creator>
  <cp:lastModifiedBy>TU-Pseudonym 4258177866204196</cp:lastModifiedBy>
  <cp:revision>9</cp:revision>
  <dcterms:created xsi:type="dcterms:W3CDTF">2018-06-06T12:35:08Z</dcterms:created>
  <dcterms:modified xsi:type="dcterms:W3CDTF">2018-06-06T13:47:28Z</dcterms:modified>
</cp:coreProperties>
</file>

<file path=docProps/thumbnail.jpeg>
</file>